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63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F1D9-FA83-464C-9BDB-7788F2B4327F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32B7-616C-44CD-B233-B54EC265D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lm-assets3.secondlife.com/assets/6029558/lightbox/Old%20background%201.11%20s.jpg?134411896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8000" dirty="0" smtClean="0">
                <a:latin typeface="AR JULIAN" pitchFamily="2" charset="0"/>
              </a:rPr>
              <a:t>Engineering</a:t>
            </a:r>
            <a:br>
              <a:rPr lang="en-US" sz="8000" dirty="0" smtClean="0">
                <a:latin typeface="AR JULIAN" pitchFamily="2" charset="0"/>
              </a:rPr>
            </a:br>
            <a:r>
              <a:rPr lang="en-US" sz="8000" dirty="0" smtClean="0">
                <a:latin typeface="AR JULIAN" pitchFamily="2" charset="0"/>
              </a:rPr>
              <a:t>Notebook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latin typeface="AR BONNIE" pitchFamily="2" charset="0"/>
              </a:rPr>
              <a:t>EECT111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447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 BONNIE" pitchFamily="2" charset="0"/>
              </a:rPr>
              <a:t>By: Eh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 BONNIE" pitchFamily="2" charset="0"/>
              </a:rPr>
              <a:t>Doh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 BONNIE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 BONNIE" pitchFamily="2" charset="0"/>
              </a:rPr>
              <a:t>Lwe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 BONNI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reephotos.atguru.in/hdphotos/cool-cars-wallpaper/cool-car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Lab #10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 l="27433" t="15556" r="29204" b="5556"/>
          <a:stretch>
            <a:fillRect/>
          </a:stretch>
        </p:blipFill>
        <p:spPr bwMode="auto">
          <a:xfrm>
            <a:off x="0" y="1066800"/>
            <a:ext cx="6553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 t="18236" r="83077" b="48096"/>
          <a:stretch>
            <a:fillRect/>
          </a:stretch>
        </p:blipFill>
        <p:spPr bwMode="auto">
          <a:xfrm>
            <a:off x="5715000" y="24384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EIZ1MmeXOYBmGVtvYIb0mvI9EtXqXSaIvM5xC6xiemkTQ9WCb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Lab #11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 l="27132" t="18119" r="28682" b="2213"/>
          <a:stretch>
            <a:fillRect/>
          </a:stretch>
        </p:blipFill>
        <p:spPr bwMode="auto">
          <a:xfrm>
            <a:off x="152400" y="11430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QuIZuEomHF6qoz4KvXxHCPs2F_l_aQmOsN0TUk-xqd7fA1UuwY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85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 # 11 cont..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t="18919" r="29630" b="9459"/>
          <a:stretch>
            <a:fillRect/>
          </a:stretch>
        </p:blipFill>
        <p:spPr bwMode="auto">
          <a:xfrm>
            <a:off x="0" y="11430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wallpapersmart.com/wp-content/uploads/2014/04/tumblr_static_icon_by_kel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Lab #12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25926" t="18605" r="30556" b="3488"/>
          <a:stretch>
            <a:fillRect/>
          </a:stretch>
        </p:blipFill>
        <p:spPr bwMode="auto">
          <a:xfrm>
            <a:off x="0" y="1066800"/>
            <a:ext cx="624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 t="18663" r="82474" b="50233"/>
          <a:stretch>
            <a:fillRect/>
          </a:stretch>
        </p:blipFill>
        <p:spPr bwMode="auto">
          <a:xfrm>
            <a:off x="6019800" y="26670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lowbuddy.com/wp-content/gallery/plain-background/cool-background-textures-ha_textures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b="1" dirty="0" smtClean="0"/>
              <a:t>Lab #1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3810" r="13044" b="3809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TjWnPw-XqYUjM2aGjeseMp06QJh_A40Lf6woLdrMfm7QqlzYMs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Lab #2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7731" t="17500" r="28571" b="8750"/>
          <a:stretch>
            <a:fillRect/>
          </a:stretch>
        </p:blipFill>
        <p:spPr bwMode="auto">
          <a:xfrm>
            <a:off x="228600" y="914400"/>
            <a:ext cx="6172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t="18182" r="45833" b="31169"/>
          <a:stretch>
            <a:fillRect/>
          </a:stretch>
        </p:blipFill>
        <p:spPr bwMode="auto">
          <a:xfrm>
            <a:off x="4876800" y="25146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lowbuddy.com/wp-content/gallery/plain-background/cool-background-textures-ca_textures.jpg"/>
          <p:cNvPicPr>
            <a:picLocks noChangeAspect="1" noChangeArrowheads="1"/>
          </p:cNvPicPr>
          <p:nvPr/>
        </p:nvPicPr>
        <p:blipFill>
          <a:blip r:embed="rId2">
            <a:lum bright="-10000" contrast="-4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b="1" dirty="0" smtClean="0"/>
              <a:t>Lab #3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26724" t="17910" r="26724" b="14925"/>
          <a:stretch>
            <a:fillRect/>
          </a:stretch>
        </p:blipFill>
        <p:spPr bwMode="auto">
          <a:xfrm>
            <a:off x="381000" y="914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8056" r="49038" b="31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ktopict.org/wp-content/uploads/2014/03/yellow-and-black-wallpape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Lab #4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6667" t="20930" r="27500" b="4651"/>
          <a:stretch>
            <a:fillRect/>
          </a:stretch>
        </p:blipFill>
        <p:spPr bwMode="auto">
          <a:xfrm>
            <a:off x="304800" y="11430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133600"/>
            <a:ext cx="3810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dwallweb.com/wp-content/uploads/2013/12/04/Download-Cool-Backgrounds-HD-Wallpaper-1080x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dirty="0" smtClean="0"/>
              <a:t>Lab #6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27826" t="18769" r="29565" b="11077"/>
          <a:stretch>
            <a:fillRect/>
          </a:stretch>
        </p:blipFill>
        <p:spPr bwMode="auto">
          <a:xfrm>
            <a:off x="0" y="1066800"/>
            <a:ext cx="7315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18919" r="61446" b="39189"/>
          <a:stretch>
            <a:fillRect/>
          </a:stretch>
        </p:blipFill>
        <p:spPr bwMode="auto">
          <a:xfrm>
            <a:off x="4267200" y="2438400"/>
            <a:ext cx="472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amesacademy.it/wp-content/uploads/2014/01/dark-blue-background-backgrounds-wallpapers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Lab #7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26364" t="18889" r="27273" b="13333"/>
          <a:stretch>
            <a:fillRect/>
          </a:stretch>
        </p:blipFill>
        <p:spPr bwMode="auto">
          <a:xfrm>
            <a:off x="0" y="1066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18033" r="76000" b="52459"/>
          <a:stretch>
            <a:fillRect/>
          </a:stretch>
        </p:blipFill>
        <p:spPr bwMode="auto">
          <a:xfrm>
            <a:off x="5486400" y="1981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TAP9ebTi4_DjuQPe0bP8xSju3-h66xe_SCoEdmqswaLSp23Jm72w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1381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 #8</a:t>
            </a:r>
            <a:endParaRPr lang="en-US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7103" t="20548" r="27103" b="9589"/>
          <a:stretch>
            <a:fillRect/>
          </a:stretch>
        </p:blipFill>
        <p:spPr bwMode="auto">
          <a:xfrm>
            <a:off x="0" y="13716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t="18333" r="65079" b="40000"/>
          <a:stretch>
            <a:fillRect/>
          </a:stretch>
        </p:blipFill>
        <p:spPr bwMode="auto">
          <a:xfrm>
            <a:off x="5715000" y="22098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Engineering Notebook  EECT111  </vt:lpstr>
      <vt:lpstr>Lab #1</vt:lpstr>
      <vt:lpstr>Lab #2</vt:lpstr>
      <vt:lpstr>Lab #3</vt:lpstr>
      <vt:lpstr>Slide 5</vt:lpstr>
      <vt:lpstr>Lab #4</vt:lpstr>
      <vt:lpstr>Lab #6</vt:lpstr>
      <vt:lpstr>Lab #7</vt:lpstr>
      <vt:lpstr>Lab #8</vt:lpstr>
      <vt:lpstr>Lab #10</vt:lpstr>
      <vt:lpstr>Lab #11</vt:lpstr>
      <vt:lpstr>Lab # 11 cont..</vt:lpstr>
      <vt:lpstr>Lab #12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Notebook   EECT111</dc:title>
  <dc:creator>Eh Hser Moo</dc:creator>
  <cp:lastModifiedBy>Eh Hser Moo</cp:lastModifiedBy>
  <cp:revision>10</cp:revision>
  <dcterms:created xsi:type="dcterms:W3CDTF">2014-12-18T19:12:57Z</dcterms:created>
  <dcterms:modified xsi:type="dcterms:W3CDTF">2014-12-18T21:43:13Z</dcterms:modified>
</cp:coreProperties>
</file>